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8309-310A-4A40-BB85-DC070A61E3A5}" type="datetimeFigureOut">
              <a:rPr kumimoji="1" lang="ja-JP" altLang="en-US" smtClean="0"/>
              <a:t>2016/2/6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9F6D-8334-43B2-95DB-162F1EB54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717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8309-310A-4A40-BB85-DC070A61E3A5}" type="datetimeFigureOut">
              <a:rPr kumimoji="1" lang="ja-JP" altLang="en-US" smtClean="0"/>
              <a:t>2016/2/6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9F6D-8334-43B2-95DB-162F1EB54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10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8309-310A-4A40-BB85-DC070A61E3A5}" type="datetimeFigureOut">
              <a:rPr kumimoji="1" lang="ja-JP" altLang="en-US" smtClean="0"/>
              <a:t>2016/2/6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9F6D-8334-43B2-95DB-162F1EB54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919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8309-310A-4A40-BB85-DC070A61E3A5}" type="datetimeFigureOut">
              <a:rPr kumimoji="1" lang="ja-JP" altLang="en-US" smtClean="0"/>
              <a:t>2016/2/6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9F6D-8334-43B2-95DB-162F1EB54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065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8309-310A-4A40-BB85-DC070A61E3A5}" type="datetimeFigureOut">
              <a:rPr kumimoji="1" lang="ja-JP" altLang="en-US" smtClean="0"/>
              <a:t>2016/2/6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9F6D-8334-43B2-95DB-162F1EB54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681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8309-310A-4A40-BB85-DC070A61E3A5}" type="datetimeFigureOut">
              <a:rPr kumimoji="1" lang="ja-JP" altLang="en-US" smtClean="0"/>
              <a:t>2016/2/6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9F6D-8334-43B2-95DB-162F1EB54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656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8309-310A-4A40-BB85-DC070A61E3A5}" type="datetimeFigureOut">
              <a:rPr kumimoji="1" lang="ja-JP" altLang="en-US" smtClean="0"/>
              <a:t>2016/2/6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9F6D-8334-43B2-95DB-162F1EB54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29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8309-310A-4A40-BB85-DC070A61E3A5}" type="datetimeFigureOut">
              <a:rPr kumimoji="1" lang="ja-JP" altLang="en-US" smtClean="0"/>
              <a:t>2016/2/6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9F6D-8334-43B2-95DB-162F1EB54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274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8309-310A-4A40-BB85-DC070A61E3A5}" type="datetimeFigureOut">
              <a:rPr kumimoji="1" lang="ja-JP" altLang="en-US" smtClean="0"/>
              <a:t>2016/2/6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9F6D-8334-43B2-95DB-162F1EB54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04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8309-310A-4A40-BB85-DC070A61E3A5}" type="datetimeFigureOut">
              <a:rPr kumimoji="1" lang="ja-JP" altLang="en-US" smtClean="0"/>
              <a:t>2016/2/6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9F6D-8334-43B2-95DB-162F1EB54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069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8309-310A-4A40-BB85-DC070A61E3A5}" type="datetimeFigureOut">
              <a:rPr kumimoji="1" lang="ja-JP" altLang="en-US" smtClean="0"/>
              <a:t>2016/2/6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09F6D-8334-43B2-95DB-162F1EB54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364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D8309-310A-4A40-BB85-DC070A61E3A5}" type="datetimeFigureOut">
              <a:rPr kumimoji="1" lang="ja-JP" altLang="en-US" smtClean="0"/>
              <a:t>2016/2/6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09F6D-8334-43B2-95DB-162F1EB549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95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逆ポーランド記法の式の処理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2161389"/>
              </p:ext>
            </p:extLst>
          </p:nvPr>
        </p:nvGraphicFramePr>
        <p:xfrm>
          <a:off x="1438701" y="2743200"/>
          <a:ext cx="8900046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8894"/>
                <a:gridCol w="988894"/>
                <a:gridCol w="988894"/>
                <a:gridCol w="988894"/>
                <a:gridCol w="988894"/>
                <a:gridCol w="988894"/>
                <a:gridCol w="988894"/>
                <a:gridCol w="988894"/>
                <a:gridCol w="988894"/>
              </a:tblGrid>
              <a:tr h="3010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１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２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＋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５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６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＊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＋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７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/>
                        <a:t>＊</a:t>
                      </a:r>
                      <a:endParaRPr kumimoji="1" lang="ja-JP" altLang="en-US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下矢印 8"/>
          <p:cNvSpPr/>
          <p:nvPr/>
        </p:nvSpPr>
        <p:spPr>
          <a:xfrm>
            <a:off x="595884" y="1764039"/>
            <a:ext cx="484632" cy="978408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1603947" y="4136988"/>
            <a:ext cx="704537" cy="672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１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254833" y="4107305"/>
            <a:ext cx="11098967" cy="149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2550825" y="4128566"/>
            <a:ext cx="704537" cy="672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>
                <a:solidFill>
                  <a:schemeClr val="tx1"/>
                </a:solidFill>
              </a:rPr>
              <a:t>２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550825" y="4815796"/>
            <a:ext cx="704537" cy="672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１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602634" y="4128566"/>
            <a:ext cx="704537" cy="672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</a:rPr>
              <a:t>３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4604476" y="4132990"/>
            <a:ext cx="704537" cy="672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>
                <a:solidFill>
                  <a:schemeClr val="tx1"/>
                </a:solidFill>
              </a:rPr>
              <a:t>５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4604476" y="4809098"/>
            <a:ext cx="704537" cy="672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</a:rPr>
              <a:t>３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551354" y="4122295"/>
            <a:ext cx="704537" cy="672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</a:rPr>
              <a:t>６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5551354" y="4798403"/>
            <a:ext cx="704537" cy="672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>
                <a:solidFill>
                  <a:schemeClr val="tx1"/>
                </a:solidFill>
              </a:rPr>
              <a:t>５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551354" y="5485633"/>
            <a:ext cx="704537" cy="672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>
                <a:solidFill>
                  <a:schemeClr val="tx1"/>
                </a:solidFill>
              </a:rPr>
              <a:t>３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6553196" y="4143686"/>
            <a:ext cx="704537" cy="672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３０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553196" y="4819794"/>
            <a:ext cx="704537" cy="672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</a:rPr>
              <a:t>３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7500074" y="4130587"/>
            <a:ext cx="704537" cy="672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３３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8551883" y="4130587"/>
            <a:ext cx="704537" cy="672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</a:rPr>
              <a:t>７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8551883" y="4806695"/>
            <a:ext cx="704537" cy="672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３３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9543727" y="4130587"/>
            <a:ext cx="704537" cy="672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>
                <a:solidFill>
                  <a:schemeClr val="tx1"/>
                </a:solidFill>
              </a:rPr>
              <a:t>２３１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83179" y="4312086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空スタック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499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2.22222E-6 L 0.08919 -0.003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53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919 -0.00325 L 0.17214 -0.0032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8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213 -0.00324 L 0.25 -2.22222E-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45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4.81481E-6 L 0.32786 -0.00324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3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786 -0.00324 L 0.41654 -0.00532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3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1654 -0.00533 L 0.49375 -0.00532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6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9375 -0.00532 L 0.57331 -0.00116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71" y="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path" presetSubtype="0" accel="50000" decel="5000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7331 -0.00115 L 0.65404 -0.0032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19" y="-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path" presetSubtype="0" accel="50000" decel="5000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5403 -0.00324 L 0.73698 -0.00324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9" grpId="2" animBg="1"/>
      <p:bldP spid="9" grpId="3" animBg="1"/>
      <p:bldP spid="9" grpId="4" animBg="1"/>
      <p:bldP spid="9" grpId="5" animBg="1"/>
      <p:bldP spid="9" grpId="6" animBg="1"/>
      <p:bldP spid="9" grpId="7" animBg="1"/>
      <p:bldP spid="9" grpId="8" animBg="1"/>
      <p:bldP spid="12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31" grpId="0" animBg="1"/>
      <p:bldP spid="32" grpId="0" animBg="1"/>
      <p:bldP spid="3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31</Words>
  <Application>Microsoft Office PowerPoint</Application>
  <PresentationFormat>ワイド画面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逆ポーランド記法の式の処理</vt:lpstr>
    </vt:vector>
  </TitlesOfParts>
  <Company>筑波大学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kam</dc:creator>
  <cp:lastModifiedBy>kam</cp:lastModifiedBy>
  <cp:revision>4</cp:revision>
  <dcterms:created xsi:type="dcterms:W3CDTF">2016-02-06T03:42:03Z</dcterms:created>
  <dcterms:modified xsi:type="dcterms:W3CDTF">2016-02-06T04:47:16Z</dcterms:modified>
</cp:coreProperties>
</file>