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1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91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06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8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5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2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27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06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6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8309-310A-4A40-BB85-DC070A61E3A5}" type="datetimeFigureOut">
              <a:rPr kumimoji="1" lang="ja-JP" altLang="en-US" smtClean="0"/>
              <a:t>2016/2/6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9F6D-8334-43B2-95DB-162F1EB54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5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逆ポーランド記法の式の処理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61389"/>
              </p:ext>
            </p:extLst>
          </p:nvPr>
        </p:nvGraphicFramePr>
        <p:xfrm>
          <a:off x="1438701" y="2743200"/>
          <a:ext cx="890004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894"/>
                <a:gridCol w="988894"/>
                <a:gridCol w="988894"/>
                <a:gridCol w="988894"/>
                <a:gridCol w="988894"/>
                <a:gridCol w="988894"/>
                <a:gridCol w="988894"/>
                <a:gridCol w="988894"/>
                <a:gridCol w="988894"/>
              </a:tblGrid>
              <a:tr h="3010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２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＋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５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６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＊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＋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７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＊</a:t>
                      </a: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下矢印 8"/>
          <p:cNvSpPr/>
          <p:nvPr/>
        </p:nvSpPr>
        <p:spPr>
          <a:xfrm>
            <a:off x="595884" y="1764039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603947" y="4136988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１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254833" y="4107305"/>
            <a:ext cx="11098967" cy="149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550825" y="4128566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２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50825" y="4815796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１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602634" y="4128566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３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604476" y="4132990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５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04476" y="4809098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３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51354" y="4122295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６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551354" y="4798403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５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551354" y="5485633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３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553196" y="4143686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３０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53196" y="4819794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３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500074" y="4130587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３３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51883" y="4130587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７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551883" y="4806695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３３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543727" y="4130587"/>
            <a:ext cx="704537" cy="67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２３１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3179" y="431208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空スタック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9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0.08919 -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19 -0.00325 L 0.17214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13 -0.00324 L 0.25 -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81481E-6 L 0.32786 -0.0032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86 -0.00324 L 0.41654 -0.0053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54 -0.00533 L 0.49375 -0.0053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75 -0.00532 L 0.57331 -0.0011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331 -0.00115 L 0.65404 -0.00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403 -0.00324 L 0.73698 -0.003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逆ポーランド記法の式の処理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</dc:creator>
  <cp:lastModifiedBy>kam</cp:lastModifiedBy>
  <cp:revision>4</cp:revision>
  <dcterms:created xsi:type="dcterms:W3CDTF">2016-02-06T03:42:03Z</dcterms:created>
  <dcterms:modified xsi:type="dcterms:W3CDTF">2016-02-06T04:47:16Z</dcterms:modified>
</cp:coreProperties>
</file>